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ppt/_rels/presentation.xml.rels" ContentType="application/vnd.openxmlformats-package.relationships+xml"/>
  <Override PartName="/ppt/slides/_rels/slide25.xml.rels" ContentType="application/vnd.openxmlformats-package.relationships+xml"/>
  <Override PartName="/ppt/slides/_rels/slide31.xml.rels" ContentType="application/vnd.openxmlformats-package.relationships+xml"/>
  <Override PartName="/ppt/slides/_rels/slide26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24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9.xml.rels" ContentType="application/vnd.openxmlformats-package.relationships+xml"/>
  <Override PartName="/ppt/slides/_rels/slide11.xml.rels" ContentType="application/vnd.openxmlformats-package.relationships+xml"/>
  <Override PartName="/ppt/slides/_rels/slide19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20.xml.rels" ContentType="application/vnd.openxmlformats-package.relationships+xml"/>
  <Override PartName="/ppt/slides/_rels/slide16.xml.rels" ContentType="application/vnd.openxmlformats-package.relationships+xml"/>
  <Override PartName="/ppt/slides/_rels/slide22.xml.rels" ContentType="application/vnd.openxmlformats-package.relationships+xml"/>
  <Override PartName="/ppt/slides/_rels/slide15.xml.rels" ContentType="application/vnd.openxmlformats-package.relationships+xml"/>
  <Override PartName="/ppt/slides/_rels/slide21.xml.rels" ContentType="application/vnd.openxmlformats-package.relationships+xml"/>
  <Override PartName="/ppt/slides/_rels/slide10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2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media/image6.jpeg" ContentType="image/jpeg"/>
  <Override PartName="/ppt/media/image5.jpeg" ContentType="image/jpeg"/>
  <Override PartName="/ppt/media/image4.jpeg" ContentType="image/jpeg"/>
  <Override PartName="/ppt/media/image14.png" ContentType="image/png"/>
  <Override PartName="/ppt/media/image3.jpeg" ContentType="image/jpeg"/>
  <Override PartName="/ppt/media/image11.png" ContentType="image/png"/>
  <Override PartName="/ppt/media/image1.jpeg" ContentType="image/jpeg"/>
  <Override PartName="/ppt/media/image8.png" ContentType="image/png"/>
  <Override PartName="/ppt/media/image15.jpeg" ContentType="image/jpeg"/>
  <Override PartName="/ppt/media/image10.jpeg" ContentType="image/jpeg"/>
  <Override PartName="/ppt/media/image13.png" ContentType="image/png"/>
  <Override PartName="/ppt/media/image12.png" ContentType="image/png"/>
  <Override PartName="/ppt/media/image9.jpeg" ContentType="image/jpeg"/>
  <Override PartName="/ppt/media/image7.png" ContentType="image/png"/>
  <Override PartName="/ppt/media/image2.jpeg" ContentType="image/jpeg"/>
  <Override PartName="/ppt/media/image16.jpeg" ContentType="image/jpeg"/>
  <Override PartName="/ppt/notesSlides/_rels/notesSlide26.xml.rels" ContentType="application/vnd.openxmlformats-package.relationships+xml"/>
  <Override PartName="/ppt/notesSlides/_rels/notesSlide27.xml.rels" ContentType="application/vnd.openxmlformats-package.relationships+xml"/>
  <Override PartName="/ppt/notesSlides/_rels/notesSlide5.xml.rels" ContentType="application/vnd.openxmlformats-package.relationships+xml"/>
  <Override PartName="/ppt/notesSlides/_rels/notesSlide30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5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31.xml.rels" ContentType="application/vnd.openxmlformats-package.relationships+xml"/>
  <Override PartName="/ppt/notesSlides/_rels/notesSlide4.xml.rels" ContentType="application/vnd.openxmlformats-package.relationships+xml"/>
  <Override PartName="/ppt/notesSlides/_rels/notesSlide8.xml.rels" ContentType="application/vnd.openxmlformats-package.relationships+xml"/>
  <Override PartName="/ppt/notesSlides/_rels/notesSlide9.xml.rels" ContentType="application/vnd.openxmlformats-package.relationships+xml"/>
  <Override PartName="/ppt/notesSlides/_rels/notesSlide7.xml.rels" ContentType="application/vnd.openxmlformats-package.relationships+xml"/>
  <Override PartName="/ppt/notesSlides/_rels/notesSlide29.xml.rels" ContentType="application/vnd.openxmlformats-package.relationships+xml"/>
  <Override PartName="/ppt/notesSlides/_rels/notesSlide6.xml.rels" ContentType="application/vnd.openxmlformats-package.relationships+xml"/>
  <Override PartName="/ppt/notesSlides/_rels/notesSlide28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22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2.xml.rels" ContentType="application/vnd.openxmlformats-package.relationships+xml"/>
  <Override PartName="/ppt/notesSlides/_rels/notesSlide24.xml.rels" ContentType="application/vnd.openxmlformats-package.relationships+xml"/>
  <Override PartName="/ppt/notesSlides/_rels/notesSlide18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slideMasters/_rels/slideMaster7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1.xml.rels" ContentType="application/vnd.openxmlformats-package.relationships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13.xml" ContentType="application/vnd.openxmlformats-officedocument.theme+xml"/>
  <Override PartName="/ppt/theme/theme12.xml" ContentType="application/vnd.openxmlformats-officedocument.theme+xml"/>
  <Override PartName="/ppt/theme/theme9.xml" ContentType="application/vnd.openxmlformats-officedocument.theme+xml"/>
  <Override PartName="/ppt/theme/theme11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10.xml" ContentType="application/vnd.openxmlformats-officedocument.theme+xml"/>
  <Override PartName="/ppt/slideLayouts/_rels/slideLayout26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120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121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84.xml.rels" ContentType="application/vnd.openxmlformats-package.relationships+xml"/>
  <Override PartName="/ppt/slideLayouts/_rels/slideLayout119.xml.rels" ContentType="application/vnd.openxmlformats-package.relationships+xml"/>
  <Override PartName="/ppt/slideLayouts/_rels/slideLayout100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91.xml.rels" ContentType="application/vnd.openxmlformats-package.relationships+xml"/>
  <Override PartName="/ppt/slideLayouts/_rels/slideLayout101.xml.rels" ContentType="application/vnd.openxmlformats-package.relationships+xml"/>
  <Override PartName="/ppt/slideLayouts/_rels/slideLayout9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85.xml.rels" ContentType="application/vnd.openxmlformats-package.relationships+xml"/>
  <Override PartName="/ppt/slideLayouts/_rels/slideLayout122.xml.rels" ContentType="application/vnd.openxmlformats-package.relationships+xml"/>
  <Override PartName="/ppt/slideLayouts/_rels/slideLayout126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94.xml.rels" ContentType="application/vnd.openxmlformats-package.relationships+xml"/>
  <Override PartName="/ppt/slideLayouts/_rels/slideLayout10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35.xml.rels" ContentType="application/vnd.openxmlformats-package.relationships+xml"/>
  <Override PartName="/ppt/slideLayouts/_rels/slideLayout9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125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7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134.xml.rels" ContentType="application/vnd.openxmlformats-package.relationships+xml"/>
  <Override PartName="/ppt/slideLayouts/_rels/slideLayout9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86.xml.rels" ContentType="application/vnd.openxmlformats-package.relationships+xml"/>
  <Override PartName="/ppt/slideLayouts/_rels/slideLayout123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1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87.xml.rels" ContentType="application/vnd.openxmlformats-package.relationships+xml"/>
  <Override PartName="/ppt/slideLayouts/_rels/slideLayout124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1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14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128.xml.rels" ContentType="application/vnd.openxmlformats-package.relationships+xml"/>
  <Override PartName="/ppt/slideLayouts/_rels/slideLayout13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7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0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07.xml.rels" ContentType="application/vnd.openxmlformats-package.relationships+xml"/>
  <Override PartName="/ppt/slideLayouts/_rels/slideLayout89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1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42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06.xml.rels" ContentType="application/vnd.openxmlformats-package.relationships+xml"/>
  <Override PartName="/ppt/slideLayouts/_rels/slideLayout88.xml.rels" ContentType="application/vnd.openxmlformats-package.relationships+xml"/>
  <Override PartName="/ppt/slideLayouts/_rels/slideLayout10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0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11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38.xml.rels" ContentType="application/vnd.openxmlformats-package.relationships+xml"/>
  <Override PartName="/ppt/slideLayouts/_rels/slideLayout14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130.xml.rels" ContentType="application/vnd.openxmlformats-package.relationships+xml"/>
  <Override PartName="/ppt/slideLayouts/_rels/slideLayout141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1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11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9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0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131.xml.rels" ContentType="application/vnd.openxmlformats-package.relationships+xml"/>
  <Override PartName="/ppt/slideLayouts/_rels/slideLayout104.xml.rels" ContentType="application/vnd.openxmlformats-package.relationships+xml"/>
  <Override PartName="/ppt/slideLayouts/_rels/slideLayout95.xml.rels" ContentType="application/vnd.openxmlformats-package.relationships+xml"/>
  <Override PartName="/ppt/slideLayouts/_rels/slideLayout1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132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11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133.xml.rels" ContentType="application/vnd.openxmlformats-package.relationships+xml"/>
  <Override PartName="/ppt/slideLayouts/_rels/slideLayout96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127.xml.rels" ContentType="application/vnd.openxmlformats-package.relationships+xml"/>
  <Override PartName="/ppt/slideLayouts/_rels/slideLayout136.xml.rels" ContentType="application/vnd.openxmlformats-package.relationships+xml"/>
  <Override PartName="/ppt/slideLayouts/_rels/slideLayout99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114.xml.rels" ContentType="application/vnd.openxmlformats-package.relationships+xml"/>
  <Override PartName="/ppt/slideLayouts/_rels/slideLayout90.xml.rels" ContentType="application/vnd.openxmlformats-package.relationships+xml"/>
  <Override PartName="/ppt/slideLayouts/_rels/slideLayout41.xml.rels" ContentType="application/vnd.openxmlformats-package.relationships+xml"/>
  <Override PartName="/ppt/slideLayouts/slideLayout74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26.xml" ContentType="application/vnd.openxmlformats-officedocument.presentationml.slideLayout+xml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  <p:sldMasterId id="2147483739" r:id="rId9"/>
    <p:sldMasterId id="2147483752" r:id="rId10"/>
    <p:sldMasterId id="2147483765" r:id="rId11"/>
    <p:sldMasterId id="2147483778" r:id="rId12"/>
    <p:sldMasterId id="2147483791" r:id="rId13"/>
  </p:sldMasterIdLst>
  <p:notesMasterIdLst>
    <p:notesMasterId r:id="rId14"/>
  </p:notesMasterIdLst>
  <p:sldIdLst>
    <p:sldId id="256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272" r:id="rId31"/>
    <p:sldId id="273" r:id="rId32"/>
    <p:sldId id="274" r:id="rId33"/>
    <p:sldId id="275" r:id="rId34"/>
    <p:sldId id="276" r:id="rId35"/>
    <p:sldId id="277" r:id="rId36"/>
    <p:sldId id="278" r:id="rId37"/>
    <p:sldId id="279" r:id="rId38"/>
    <p:sldId id="280" r:id="rId39"/>
    <p:sldId id="281" r:id="rId40"/>
    <p:sldId id="282" r:id="rId41"/>
    <p:sldId id="283" r:id="rId42"/>
    <p:sldId id="284" r:id="rId43"/>
    <p:sldId id="285" r:id="rId44"/>
    <p:sldId id="286" r:id="rId45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notesMaster" Target="notesMasters/notesMaster1.xml"/><Relationship Id="rId15" Type="http://schemas.openxmlformats.org/officeDocument/2006/relationships/slide" Target="slides/slide1.xml"/><Relationship Id="rId16" Type="http://schemas.openxmlformats.org/officeDocument/2006/relationships/slide" Target="slides/slide2.xml"/><Relationship Id="rId17" Type="http://schemas.openxmlformats.org/officeDocument/2006/relationships/slide" Target="slides/slide3.xml"/><Relationship Id="rId18" Type="http://schemas.openxmlformats.org/officeDocument/2006/relationships/slide" Target="slides/slide4.xml"/><Relationship Id="rId19" Type="http://schemas.openxmlformats.org/officeDocument/2006/relationships/slide" Target="slides/slide5.xml"/><Relationship Id="rId20" Type="http://schemas.openxmlformats.org/officeDocument/2006/relationships/slide" Target="slides/slide6.xml"/><Relationship Id="rId21" Type="http://schemas.openxmlformats.org/officeDocument/2006/relationships/slide" Target="slides/slide7.xml"/><Relationship Id="rId22" Type="http://schemas.openxmlformats.org/officeDocument/2006/relationships/slide" Target="slides/slide8.xml"/><Relationship Id="rId23" Type="http://schemas.openxmlformats.org/officeDocument/2006/relationships/slide" Target="slides/slide9.xml"/><Relationship Id="rId24" Type="http://schemas.openxmlformats.org/officeDocument/2006/relationships/slide" Target="slides/slide10.xml"/><Relationship Id="rId25" Type="http://schemas.openxmlformats.org/officeDocument/2006/relationships/slide" Target="slides/slide11.xml"/><Relationship Id="rId26" Type="http://schemas.openxmlformats.org/officeDocument/2006/relationships/slide" Target="slides/slide12.xml"/><Relationship Id="rId27" Type="http://schemas.openxmlformats.org/officeDocument/2006/relationships/slide" Target="slides/slide13.xml"/><Relationship Id="rId28" Type="http://schemas.openxmlformats.org/officeDocument/2006/relationships/slide" Target="slides/slide14.xml"/><Relationship Id="rId29" Type="http://schemas.openxmlformats.org/officeDocument/2006/relationships/slide" Target="slides/slide15.xml"/><Relationship Id="rId30" Type="http://schemas.openxmlformats.org/officeDocument/2006/relationships/slide" Target="slides/slide16.xml"/><Relationship Id="rId31" Type="http://schemas.openxmlformats.org/officeDocument/2006/relationships/slide" Target="slides/slide17.xml"/><Relationship Id="rId32" Type="http://schemas.openxmlformats.org/officeDocument/2006/relationships/slide" Target="slides/slide18.xml"/><Relationship Id="rId33" Type="http://schemas.openxmlformats.org/officeDocument/2006/relationships/slide" Target="slides/slide19.xml"/><Relationship Id="rId34" Type="http://schemas.openxmlformats.org/officeDocument/2006/relationships/slide" Target="slides/slide20.xml"/><Relationship Id="rId35" Type="http://schemas.openxmlformats.org/officeDocument/2006/relationships/slide" Target="slides/slide21.xml"/><Relationship Id="rId36" Type="http://schemas.openxmlformats.org/officeDocument/2006/relationships/slide" Target="slides/slide22.xml"/><Relationship Id="rId37" Type="http://schemas.openxmlformats.org/officeDocument/2006/relationships/slide" Target="slides/slide23.xml"/><Relationship Id="rId38" Type="http://schemas.openxmlformats.org/officeDocument/2006/relationships/slide" Target="slides/slide24.xml"/><Relationship Id="rId39" Type="http://schemas.openxmlformats.org/officeDocument/2006/relationships/slide" Target="slides/slide25.xml"/><Relationship Id="rId40" Type="http://schemas.openxmlformats.org/officeDocument/2006/relationships/slide" Target="slides/slide26.xml"/><Relationship Id="rId41" Type="http://schemas.openxmlformats.org/officeDocument/2006/relationships/slide" Target="slides/slide27.xml"/><Relationship Id="rId42" Type="http://schemas.openxmlformats.org/officeDocument/2006/relationships/slide" Target="slides/slide28.xml"/><Relationship Id="rId43" Type="http://schemas.openxmlformats.org/officeDocument/2006/relationships/slide" Target="slides/slide29.xml"/><Relationship Id="rId44" Type="http://schemas.openxmlformats.org/officeDocument/2006/relationships/slide" Target="slides/slide30.xml"/><Relationship Id="rId45" Type="http://schemas.openxmlformats.org/officeDocument/2006/relationships/slide" Target="slides/slide3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PlaceHolder 1"/>
          <p:cNvSpPr>
            <a:spLocks noGrp="1"/>
          </p:cNvSpPr>
          <p:nvPr>
            <p:ph type="sldImg"/>
          </p:nvPr>
        </p:nvSpPr>
        <p:spPr>
          <a:xfrm>
            <a:off x="1107000" y="812520"/>
            <a:ext cx="5345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move the slide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9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49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9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50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50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1AE448BC-61F0-4FCF-86AA-26CC1A4098FC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
</Relationships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_rels/notesSlide27.xml.rels><?xml version="1.0" encoding="UTF-8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
</Relationships>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
</Relationships>
</file>

<file path=ppt/notesSlides/_rels/notesSlide29.xml.rels><?xml version="1.0" encoding="UTF-8"?>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30.xml.rels><?xml version="1.0" encoding="UTF-8"?>
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
</Relationships>
</file>

<file path=ppt/notesSlides/_rels/notesSlide31.xml.rels><?xml version="1.0" encoding="UTF-8"?>
<Relationships xmlns="http://schemas.openxmlformats.org/package/2006/relationships"><Relationship Id="rId1" Type="http://schemas.openxmlformats.org/officeDocument/2006/relationships/slide" Target="../slides/slide31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3900EB9D-FBD1-4084-89F1-30FBEEBA675F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548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549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6067D976-BB19-475D-AB56-494381DB5D91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575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576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02F832E8-FA77-48A1-9BF9-572A388E58ED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578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579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6761FFC4-9948-471C-8A3B-7A4012A559CF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581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582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E0B31122-35A9-47F0-A07D-EF52AAAD2BA5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584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585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DE1446FF-D236-4BD3-A356-0E236C3E2F0D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587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588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90D4A09F-19B5-4D32-97B8-F897A0F2758C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590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591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8E8D9E39-8FD5-43DE-BF6E-90CAD92B1C15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593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594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8088F438-1762-449D-AA93-820AF48A081A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596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597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549840E2-8687-4820-B7FF-10DD23BCE15D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599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600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25D037E3-67BD-431D-BE1A-1D8C998A2AE7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602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603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8ED0BD36-3582-434C-AEB3-6717610991B6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551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552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01B8A017-E982-49DF-B389-4B7B03563A64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605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606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47C535BC-9CEF-410E-AC08-608A3B9EFB3D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608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609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DE12E54F-1AD0-41A6-8917-93C1A5873F44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611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612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944DA1DF-2822-4C16-AC8E-83860A822965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614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615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E5E65402-E27D-4722-9E66-1AE4C62037DD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617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618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B613ED87-D96C-46ED-97BF-FE1A5E5A19C2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620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621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42F352FD-898A-404C-893F-DCAB29D0B6C4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623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624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04DC87F7-DAB2-412B-830C-337C25DAB40A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626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627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46CE0B21-B6F1-411C-93C7-342C71074BA5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629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630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D96167E1-88E8-4E7B-B2CA-64DB1200D564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632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633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FD0FB18C-0BE8-402C-88E9-DAE9B2338D6E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554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555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3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1729C416-4479-4E4D-B7E4-939762F1EF34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635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636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3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E9AB4C71-C374-484B-9728-9D6A85408C96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638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639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8B241277-1E6F-4699-832D-DD4982BBB520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557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558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1ECDFBAF-6473-470F-BBA2-6EA03DD89CCB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560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561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B8889321-7E0E-4BA9-831D-6B4D79A8B21D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563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564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57BB73F1-A2FE-4381-8FC6-3F151CAF209C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566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567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F5B40C22-D385-4FFD-BBB6-17566EE3A958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569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570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TextShape 1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E4396E6F-EABF-4E7A-9306-3356AE0CF7C5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572" name="PlaceHolder 2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</p:spPr>
      </p:sp>
      <p:sp>
        <p:nvSpPr>
          <p:cNvPr id="573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107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9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9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0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0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0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0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4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0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5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2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0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5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6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0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5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0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6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4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0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6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7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8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9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0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1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0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7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8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8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8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9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9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0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0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6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9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10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11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12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13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20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2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2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2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3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31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3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3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3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3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3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42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4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4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46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47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4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50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51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52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53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54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6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6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6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7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7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7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7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7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7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7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7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8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8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8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8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8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87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88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9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91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92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9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94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95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0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1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5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1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2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6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7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1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2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3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4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1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1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4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5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7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8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6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1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4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5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7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8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8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95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9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9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0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6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0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1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1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2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5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6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7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8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9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9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37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3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9.xml"/><Relationship Id="rId3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4.xml"/><Relationship Id="rId8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18.xml"/><Relationship Id="rId12" Type="http://schemas.openxmlformats.org/officeDocument/2006/relationships/slideLayout" Target="../slideLayouts/slideLayout119.xml"/><Relationship Id="rId13" Type="http://schemas.openxmlformats.org/officeDocument/2006/relationships/slideLayout" Target="../slideLayouts/slideLayout12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21.xml"/><Relationship Id="rId3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6.xml"/><Relationship Id="rId8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0.xml"/><Relationship Id="rId12" Type="http://schemas.openxmlformats.org/officeDocument/2006/relationships/slideLayout" Target="../slideLayouts/slideLayout131.xml"/><Relationship Id="rId13" Type="http://schemas.openxmlformats.org/officeDocument/2006/relationships/slideLayout" Target="../slideLayouts/slideLayout132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33.xml"/><Relationship Id="rId3" Type="http://schemas.openxmlformats.org/officeDocument/2006/relationships/slideLayout" Target="../slideLayouts/slideLayout134.xml"/><Relationship Id="rId4" Type="http://schemas.openxmlformats.org/officeDocument/2006/relationships/slideLayout" Target="../slideLayouts/slideLayout135.xml"/><Relationship Id="rId5" Type="http://schemas.openxmlformats.org/officeDocument/2006/relationships/slideLayout" Target="../slideLayouts/slideLayout136.xml"/><Relationship Id="rId6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38.xml"/><Relationship Id="rId8" Type="http://schemas.openxmlformats.org/officeDocument/2006/relationships/slideLayout" Target="../slideLayouts/slideLayout139.xml"/><Relationship Id="rId9" Type="http://schemas.openxmlformats.org/officeDocument/2006/relationships/slideLayout" Target="../slideLayouts/slideLayout140.xml"/><Relationship Id="rId10" Type="http://schemas.openxmlformats.org/officeDocument/2006/relationships/slideLayout" Target="../slideLayouts/slideLayout141.xml"/><Relationship Id="rId11" Type="http://schemas.openxmlformats.org/officeDocument/2006/relationships/slideLayout" Target="../slideLayouts/slideLayout142.xml"/><Relationship Id="rId12" Type="http://schemas.openxmlformats.org/officeDocument/2006/relationships/slideLayout" Target="../slideLayouts/slideLayout143.xml"/><Relationship Id="rId13" Type="http://schemas.openxmlformats.org/officeDocument/2006/relationships/slideLayout" Target="../slideLayouts/slideLayout144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3.xml"/><Relationship Id="rId3" Type="http://schemas.openxmlformats.org/officeDocument/2006/relationships/slideLayout" Target="../slideLayouts/slideLayout74.xml"/><Relationship Id="rId4" Type="http://schemas.openxmlformats.org/officeDocument/2006/relationships/slideLayout" Target="../slideLayouts/slideLayout75.xml"/><Relationship Id="rId5" Type="http://schemas.openxmlformats.org/officeDocument/2006/relationships/slideLayout" Target="../slideLayouts/slideLayout76.xml"/><Relationship Id="rId6" Type="http://schemas.openxmlformats.org/officeDocument/2006/relationships/slideLayout" Target="../slideLayouts/slideLayout77.xml"/><Relationship Id="rId7" Type="http://schemas.openxmlformats.org/officeDocument/2006/relationships/slideLayout" Target="../slideLayouts/slideLayout78.xml"/><Relationship Id="rId8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4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8.xml"/><Relationship Id="rId6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0.xml"/><Relationship Id="rId8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93.xml"/><Relationship Id="rId11" Type="http://schemas.openxmlformats.org/officeDocument/2006/relationships/slideLayout" Target="../slideLayouts/slideLayout94.xml"/><Relationship Id="rId12" Type="http://schemas.openxmlformats.org/officeDocument/2006/relationships/slideLayout" Target="../slideLayouts/slideLayout95.xml"/><Relationship Id="rId13" Type="http://schemas.openxmlformats.org/officeDocument/2006/relationships/slideLayout" Target="../slideLayouts/slideLayout96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9.xml"/><Relationship Id="rId5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2.xml"/><Relationship Id="rId8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06.xml"/><Relationship Id="rId12" Type="http://schemas.openxmlformats.org/officeDocument/2006/relationships/slideLayout" Target="../slideLayouts/slideLayout107.xml"/><Relationship Id="rId13" Type="http://schemas.openxmlformats.org/officeDocument/2006/relationships/slideLayout" Target="../slideLayouts/slideLayout10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Arial"/>
                <a:ea typeface="Microsoft YaHei"/>
              </a:rPr>
              <a:t>Edytuj style wzorca tekstu</a:t>
            </a:r>
            <a:endParaRPr b="0" lang="en-US" sz="2400" spc="-1" strike="noStrike"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alibri"/>
              </a:rPr>
              <a:t>Drugi poziom</a:t>
            </a:r>
            <a:endParaRPr b="0" lang="en-US" sz="2400" spc="-1" strike="noStrike">
              <a:latin typeface="Arial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Trzeci poziom</a:t>
            </a:r>
            <a:endParaRPr b="0" lang="en-US" sz="2000" spc="-1" strike="noStrike">
              <a:latin typeface="Arial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Czwarty poziom</a:t>
            </a:r>
            <a:endParaRPr b="0" lang="en-US" sz="1800" spc="-1" strike="noStrike">
              <a:latin typeface="Arial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Piąty poziom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 anchorCtr="1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28B56A6D-DDB4-4D6A-BB51-7541E1F25289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PlaceHolder 1"/>
          <p:cNvSpPr>
            <a:spLocks noGrp="1"/>
          </p:cNvSpPr>
          <p:nvPr>
            <p:ph type="title"/>
          </p:nvPr>
        </p:nvSpPr>
        <p:spPr>
          <a:xfrm>
            <a:off x="693720" y="503280"/>
            <a:ext cx="3251160" cy="1765440"/>
          </a:xfrm>
          <a:prstGeom prst="rect">
            <a:avLst/>
          </a:prstGeom>
        </p:spPr>
        <p:txBody>
          <a:bodyPr lIns="0" rIns="0" tIns="0" bIns="0" anchor="b" anchorCtr="1">
            <a:noAutofit/>
          </a:bodyPr>
          <a:p>
            <a:pPr algn="ctr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Kliknij, aby edytować styl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373" name="PlaceHolder 2"/>
          <p:cNvSpPr>
            <a:spLocks noGrp="1"/>
          </p:cNvSpPr>
          <p:nvPr>
            <p:ph type="title"/>
          </p:nvPr>
        </p:nvSpPr>
        <p:spPr>
          <a:xfrm>
            <a:off x="4286160" y="1089000"/>
            <a:ext cx="5102280" cy="5372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74" name="PlaceHolder 3"/>
          <p:cNvSpPr>
            <a:spLocks noGrp="1"/>
          </p:cNvSpPr>
          <p:nvPr>
            <p:ph type="body"/>
          </p:nvPr>
        </p:nvSpPr>
        <p:spPr>
          <a:xfrm>
            <a:off x="693720" y="2268360"/>
            <a:ext cx="3251160" cy="420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Edytuj style wzorca tekstu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375" name="PlaceHolder 4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76" name="PlaceHolder 5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 anchorCtr="1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77" name="PlaceHolder 6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D13C32F2-AD42-4DF9-8C70-15FD917A727E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Arial"/>
                <a:ea typeface="Microsoft YaHei"/>
              </a:rPr>
              <a:t>Kliknij, aby edytować styl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lIns="0" rIns="0" tIns="0" bIns="0" vert="eaVert">
            <a:normAutofit/>
          </a:bodyPr>
          <a:p>
            <a:pPr marL="432000" indent="-32400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Arial"/>
                <a:ea typeface="Microsoft YaHei"/>
              </a:rPr>
              <a:t>Edytuj style wzorca tekstu</a:t>
            </a:r>
            <a:endParaRPr b="0" lang="en-US" sz="2400" spc="-1" strike="noStrike"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alibri"/>
              </a:rPr>
              <a:t>Drugi poziom</a:t>
            </a:r>
            <a:endParaRPr b="0" lang="en-US" sz="2400" spc="-1" strike="noStrike">
              <a:latin typeface="Arial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Trzeci poziom</a:t>
            </a:r>
            <a:endParaRPr b="0" lang="en-US" sz="2000" spc="-1" strike="noStrike">
              <a:latin typeface="Arial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Czwarty poziom</a:t>
            </a:r>
            <a:endParaRPr b="0" lang="en-US" sz="1800" spc="-1" strike="noStrike">
              <a:latin typeface="Arial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Piąty poziom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16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17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 anchorCtr="1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18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A3B12B33-190A-4B13-AF92-73E9F56EBA6B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/>
          </p:cNvSpPr>
          <p:nvPr>
            <p:ph type="title"/>
          </p:nvPr>
        </p:nvSpPr>
        <p:spPr>
          <a:xfrm>
            <a:off x="7308720" y="301680"/>
            <a:ext cx="2266920" cy="6456240"/>
          </a:xfrm>
          <a:prstGeom prst="rect">
            <a:avLst/>
          </a:prstGeom>
        </p:spPr>
        <p:txBody>
          <a:bodyPr lIns="0" rIns="0" tIns="0" bIns="0" anchor="ctr" anchorCtr="1" vert="eaVert">
            <a:noAutofit/>
          </a:bodyPr>
          <a:p>
            <a:pPr algn="ctr">
              <a:lnSpc>
                <a:spcPct val="10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Arial"/>
                <a:ea typeface="Microsoft YaHei"/>
              </a:rPr>
              <a:t>Kliknij, aby edytować styl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503280" y="301680"/>
            <a:ext cx="6653160" cy="6456240"/>
          </a:xfrm>
          <a:prstGeom prst="rect">
            <a:avLst/>
          </a:prstGeom>
        </p:spPr>
        <p:txBody>
          <a:bodyPr lIns="0" rIns="0" tIns="0" bIns="0" vert="eaVert">
            <a:normAutofit/>
          </a:bodyPr>
          <a:p>
            <a:pPr marL="432000" indent="-32400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000000"/>
                </a:solidFill>
                <a:latin typeface="Arial"/>
                <a:ea typeface="Microsoft YaHei"/>
              </a:rPr>
              <a:t>Edytuj style wzorca tekstu</a:t>
            </a:r>
            <a:endParaRPr b="0" lang="en-US" sz="2400" spc="-1" strike="noStrike">
              <a:latin typeface="Arial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alibri"/>
              </a:rPr>
              <a:t>Drugi poziom</a:t>
            </a:r>
            <a:endParaRPr b="0" lang="en-US" sz="2400" spc="-1" strike="noStrike">
              <a:latin typeface="Arial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Trzeci poziom</a:t>
            </a:r>
            <a:endParaRPr b="0" lang="en-US" sz="2000" spc="-1" strike="noStrike">
              <a:latin typeface="Arial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Czwarty poziom</a:t>
            </a:r>
            <a:endParaRPr b="0" lang="en-US" sz="1800" spc="-1" strike="noStrike">
              <a:latin typeface="Arial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Piąty poziom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57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58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 anchorCtr="1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59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85FD6F87-3A80-453A-990A-EFE40D23FF0D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260360" y="1236600"/>
            <a:ext cx="7559640" cy="2631960"/>
          </a:xfrm>
          <a:prstGeom prst="rect">
            <a:avLst/>
          </a:prstGeom>
        </p:spPr>
        <p:txBody>
          <a:bodyPr lIns="0" rIns="0" tIns="0" bIns="0" anchor="b" anchorCtr="1">
            <a:noAutofit/>
          </a:bodyPr>
          <a:p>
            <a:pPr algn="ctr">
              <a:lnSpc>
                <a:spcPct val="100000"/>
              </a:lnSpc>
            </a:pPr>
            <a:r>
              <a:rPr b="0" lang="pl-PL" sz="6000" spc="-1" strike="noStrike">
                <a:solidFill>
                  <a:srgbClr val="000000"/>
                </a:solidFill>
                <a:latin typeface="Arial"/>
                <a:ea typeface="Microsoft YaHei"/>
              </a:rPr>
              <a:t>Kliknij, aby edytować styl</a:t>
            </a:r>
            <a:endParaRPr b="0" lang="en-US" sz="60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 anchorCtr="1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B5E29C70-0024-464C-AB00-2719375D3537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Arial"/>
                <a:ea typeface="Microsoft YaHei"/>
              </a:rPr>
              <a:t>Kliknij, aby edytować styl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title"/>
          </p:nvPr>
        </p:nvSpPr>
        <p:spPr>
          <a:xfrm>
            <a:off x="504000" y="1769040"/>
            <a:ext cx="9071640" cy="4989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0" lang="pl-PL" sz="2400" spc="-1" strike="noStrike">
                <a:solidFill>
                  <a:srgbClr val="000000"/>
                </a:solidFill>
                <a:latin typeface="Arial"/>
                <a:ea typeface="Microsoft YaHei"/>
              </a:rPr>
              <a:t>Edytuj style wzorca tekstu</a:t>
            </a:r>
            <a:br/>
            <a:r>
              <a:rPr b="0" lang="pl-PL" sz="2400" spc="-1" strike="noStrike">
                <a:solidFill>
                  <a:srgbClr val="000000"/>
                </a:solidFill>
                <a:latin typeface="Calibri"/>
              </a:rPr>
              <a:t>Drugi poziom</a:t>
            </a:r>
            <a:br/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Trzeci poziom</a:t>
            </a:r>
            <a:br/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Czwarty poziom</a:t>
            </a:r>
            <a:br/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Piąty poziom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 anchorCtr="1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20C03F7C-1849-4DF6-8A3C-1219A364385E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87240" y="1884240"/>
            <a:ext cx="8694720" cy="3144960"/>
          </a:xfrm>
          <a:prstGeom prst="rect">
            <a:avLst/>
          </a:prstGeom>
        </p:spPr>
        <p:txBody>
          <a:bodyPr lIns="0" rIns="0" tIns="0" bIns="0" anchor="b" anchorCtr="1">
            <a:noAutofit/>
          </a:bodyPr>
          <a:p>
            <a:pPr algn="ctr">
              <a:lnSpc>
                <a:spcPct val="100000"/>
              </a:lnSpc>
            </a:pPr>
            <a:r>
              <a:rPr b="0" lang="pl-PL" sz="6000" spc="-1" strike="noStrike">
                <a:solidFill>
                  <a:srgbClr val="000000"/>
                </a:solidFill>
                <a:latin typeface="Arial"/>
                <a:ea typeface="Microsoft YaHei"/>
              </a:rPr>
              <a:t>Kliknij, aby edytować styl</a:t>
            </a:r>
            <a:endParaRPr b="0" lang="en-US" sz="6000" spc="-1" strike="noStrike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7240" y="5059440"/>
            <a:ext cx="8694720" cy="1652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898989"/>
                </a:solidFill>
                <a:latin typeface="Arial"/>
                <a:ea typeface="Microsoft YaHei"/>
              </a:rPr>
              <a:t>Edytuj style wzorca tekstu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 anchorCtr="1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752421A8-9FFC-4091-B07A-C36A148628D3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Arial"/>
                <a:ea typeface="Microsoft YaHei"/>
              </a:rPr>
              <a:t>Kliknij, aby edytować styl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title"/>
          </p:nvPr>
        </p:nvSpPr>
        <p:spPr>
          <a:xfrm>
            <a:off x="503280" y="1768320"/>
            <a:ext cx="4459320" cy="4989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0" lang="pl-PL" sz="2400" spc="-1" strike="noStrike">
                <a:solidFill>
                  <a:srgbClr val="000000"/>
                </a:solidFill>
                <a:latin typeface="Arial"/>
                <a:ea typeface="Microsoft YaHei"/>
              </a:rPr>
              <a:t>Edytuj style wzorca tekstu</a:t>
            </a:r>
            <a:br/>
            <a:r>
              <a:rPr b="0" lang="pl-PL" sz="2400" spc="-1" strike="noStrike">
                <a:solidFill>
                  <a:srgbClr val="000000"/>
                </a:solidFill>
                <a:latin typeface="Calibri"/>
              </a:rPr>
              <a:t>Drugi poziom</a:t>
            </a:r>
            <a:br/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Trzeci poziom</a:t>
            </a:r>
            <a:br/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Czwarty poziom</a:t>
            </a:r>
            <a:br/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Piąty poziom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title"/>
          </p:nvPr>
        </p:nvSpPr>
        <p:spPr>
          <a:xfrm>
            <a:off x="5114880" y="1768320"/>
            <a:ext cx="4460760" cy="4989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0" lang="pl-PL" sz="2400" spc="-1" strike="noStrike">
                <a:solidFill>
                  <a:srgbClr val="000000"/>
                </a:solidFill>
                <a:latin typeface="Arial"/>
                <a:ea typeface="Microsoft YaHei"/>
              </a:rPr>
              <a:t>Edytuj style wzorca tekstu</a:t>
            </a:r>
            <a:br/>
            <a:r>
              <a:rPr b="0" lang="pl-PL" sz="2400" spc="-1" strike="noStrike">
                <a:solidFill>
                  <a:srgbClr val="000000"/>
                </a:solidFill>
                <a:latin typeface="Calibri"/>
              </a:rPr>
              <a:t>Drugi poziom</a:t>
            </a:r>
            <a:br/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Trzeci poziom</a:t>
            </a:r>
            <a:br/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Czwarty poziom</a:t>
            </a:r>
            <a:br/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Piąty poziom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 anchorCtr="1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68" name="PlaceHolder 6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81987CB9-9EE6-43E7-8FB9-693A08683AB4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693720" y="403200"/>
            <a:ext cx="8694720" cy="146052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Arial"/>
                <a:ea typeface="Microsoft YaHei"/>
              </a:rPr>
              <a:t>Kliknij, aby edytować styl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 type="body"/>
          </p:nvPr>
        </p:nvSpPr>
        <p:spPr>
          <a:xfrm>
            <a:off x="693720" y="1852560"/>
            <a:ext cx="4265640" cy="907920"/>
          </a:xfrm>
          <a:prstGeom prst="rect">
            <a:avLst/>
          </a:prstGeom>
        </p:spPr>
        <p:txBody>
          <a:bodyPr lIns="0" rIns="0" tIns="0" bIns="0" anchor="b">
            <a:normAutofit/>
          </a:bodyPr>
          <a:p>
            <a:pPr marL="432000" indent="-32400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2400" spc="-1" strike="noStrike">
                <a:solidFill>
                  <a:srgbClr val="000000"/>
                </a:solidFill>
                <a:latin typeface="Arial"/>
                <a:ea typeface="Microsoft YaHei"/>
              </a:rPr>
              <a:t>Edytuj style wzorca tekstu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07" name="PlaceHolder 3"/>
          <p:cNvSpPr>
            <a:spLocks noGrp="1"/>
          </p:cNvSpPr>
          <p:nvPr>
            <p:ph type="title"/>
          </p:nvPr>
        </p:nvSpPr>
        <p:spPr>
          <a:xfrm>
            <a:off x="693720" y="2760840"/>
            <a:ext cx="4265640" cy="4062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0" lang="pl-PL" sz="2400" spc="-1" strike="noStrike">
                <a:solidFill>
                  <a:srgbClr val="000000"/>
                </a:solidFill>
                <a:latin typeface="Arial"/>
                <a:ea typeface="Microsoft YaHei"/>
              </a:rPr>
              <a:t>Edytuj style wzorca tekstu</a:t>
            </a:r>
            <a:br/>
            <a:r>
              <a:rPr b="0" lang="pl-PL" sz="2400" spc="-1" strike="noStrike">
                <a:solidFill>
                  <a:srgbClr val="000000"/>
                </a:solidFill>
                <a:latin typeface="Calibri"/>
              </a:rPr>
              <a:t>Drugi poziom</a:t>
            </a:r>
            <a:br/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Trzeci poziom</a:t>
            </a:r>
            <a:br/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Czwarty poziom</a:t>
            </a:r>
            <a:br/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Piąty poziom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08" name="PlaceHolder 4"/>
          <p:cNvSpPr>
            <a:spLocks noGrp="1"/>
          </p:cNvSpPr>
          <p:nvPr>
            <p:ph type="body"/>
          </p:nvPr>
        </p:nvSpPr>
        <p:spPr>
          <a:xfrm>
            <a:off x="5103720" y="1852560"/>
            <a:ext cx="4284720" cy="907920"/>
          </a:xfrm>
          <a:prstGeom prst="rect">
            <a:avLst/>
          </a:prstGeom>
        </p:spPr>
        <p:txBody>
          <a:bodyPr lIns="0" rIns="0" tIns="0" bIns="0" anchor="b">
            <a:normAutofit/>
          </a:bodyPr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2400" spc="-1" strike="noStrike">
                <a:solidFill>
                  <a:srgbClr val="000000"/>
                </a:solidFill>
                <a:latin typeface="Arial"/>
                <a:ea typeface="Microsoft YaHei"/>
              </a:rPr>
              <a:t>Edytuj style wzorca tekstu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09" name="PlaceHolder 5"/>
          <p:cNvSpPr>
            <a:spLocks noGrp="1"/>
          </p:cNvSpPr>
          <p:nvPr>
            <p:ph type="title"/>
          </p:nvPr>
        </p:nvSpPr>
        <p:spPr>
          <a:xfrm>
            <a:off x="5103720" y="2760840"/>
            <a:ext cx="4284720" cy="4062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0" lang="pl-PL" sz="2400" spc="-1" strike="noStrike">
                <a:solidFill>
                  <a:srgbClr val="000000"/>
                </a:solidFill>
                <a:latin typeface="Arial"/>
                <a:ea typeface="Microsoft YaHei"/>
              </a:rPr>
              <a:t>Edytuj style wzorca tekstu</a:t>
            </a:r>
            <a:br/>
            <a:r>
              <a:rPr b="0" lang="pl-PL" sz="2400" spc="-1" strike="noStrike">
                <a:solidFill>
                  <a:srgbClr val="000000"/>
                </a:solidFill>
                <a:latin typeface="Calibri"/>
              </a:rPr>
              <a:t>Drugi poziom</a:t>
            </a:r>
            <a:br/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Trzeci poziom</a:t>
            </a:r>
            <a:br/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Czwarty poziom</a:t>
            </a:r>
            <a:br/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Piąty poziom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10" name="PlaceHolder 6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211" name="PlaceHolder 7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 anchorCtr="1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212" name="PlaceHolder 8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F299311C-8211-4705-9DE1-925EEACDD6E9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Arial"/>
                <a:ea typeface="Microsoft YaHei"/>
              </a:rPr>
              <a:t>Kliknij, aby edytować styl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 anchorCtr="1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252" name="PlaceHolder 4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204E3B46-B6E8-4CAD-A682-7480B89DFCE9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PlaceHolder 1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290" name="PlaceHolder 2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 anchorCtr="1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291" name="PlaceHolder 3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362049E8-7424-4066-9A82-73EC07497D1A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  <p:sp>
        <p:nvSpPr>
          <p:cNvPr id="292" name="PlaceHolder 4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293" name="PlaceHolder 5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title"/>
          </p:nvPr>
        </p:nvSpPr>
        <p:spPr>
          <a:xfrm>
            <a:off x="693720" y="503280"/>
            <a:ext cx="3251160" cy="1765440"/>
          </a:xfrm>
          <a:prstGeom prst="rect">
            <a:avLst/>
          </a:prstGeom>
        </p:spPr>
        <p:txBody>
          <a:bodyPr lIns="0" rIns="0" tIns="0" bIns="0" anchor="b" anchorCtr="1">
            <a:noAutofit/>
          </a:bodyPr>
          <a:p>
            <a:pPr algn="ctr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Kliknij, aby edytować styl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331" name="PlaceHolder 2"/>
          <p:cNvSpPr>
            <a:spLocks noGrp="1"/>
          </p:cNvSpPr>
          <p:nvPr>
            <p:ph type="title"/>
          </p:nvPr>
        </p:nvSpPr>
        <p:spPr>
          <a:xfrm>
            <a:off x="4286160" y="1089000"/>
            <a:ext cx="5102280" cy="5372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0" lang="pl-PL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Edytuj style wzorca tekstu</a:t>
            </a:r>
            <a:br/>
            <a:r>
              <a:rPr b="0" lang="pl-PL" sz="2800" spc="-1" strike="noStrike">
                <a:solidFill>
                  <a:srgbClr val="000000"/>
                </a:solidFill>
                <a:latin typeface="Calibri"/>
              </a:rPr>
              <a:t>Drugi poziom</a:t>
            </a:r>
            <a:br/>
            <a:r>
              <a:rPr b="0" lang="pl-PL" sz="2400" spc="-1" strike="noStrike">
                <a:solidFill>
                  <a:srgbClr val="000000"/>
                </a:solidFill>
                <a:latin typeface="Calibri"/>
              </a:rPr>
              <a:t>Trzeci poziom</a:t>
            </a:r>
            <a:br/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Czwarty poziom</a:t>
            </a:r>
            <a:br/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Piąty poziom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332" name="PlaceHolder 3"/>
          <p:cNvSpPr>
            <a:spLocks noGrp="1"/>
          </p:cNvSpPr>
          <p:nvPr>
            <p:ph type="body"/>
          </p:nvPr>
        </p:nvSpPr>
        <p:spPr>
          <a:xfrm>
            <a:off x="693720" y="2268360"/>
            <a:ext cx="3251160" cy="4200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lnSpc>
                <a:spcPct val="100000"/>
              </a:lnSpc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Edytuj style wzorca tekstu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333" name="PlaceHolder 4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34" name="PlaceHolder 5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 anchorCtr="1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35" name="PlaceHolder 6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CC796983-0AF8-4337-97BB-A204AB341731}" type="slidenum">
              <a:rPr b="0" lang="pl-PL" sz="1400" spc="-1" strike="noStrike">
                <a:solidFill>
                  <a:srgbClr val="000000"/>
                </a:solidFill>
                <a:latin typeface="Times New Roman"/>
                <a:ea typeface="Lucida Sans Unicode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85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85.xml"/><Relationship Id="rId3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85.xml"/><Relationship Id="rId3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85.xml"/><Relationship Id="rId3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85.xml"/><Relationship Id="rId3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85.xml"/><Relationship Id="rId3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85.xml"/><Relationship Id="rId3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85.xml"/><Relationship Id="rId3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<Relationship Id="rId2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<Relationship Id="rId2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<Relationship Id="rId2" Type="http://schemas.openxmlformats.org/officeDocument/2006/relationships/notesSlide" Target="../notesSlides/notesSlide2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<Relationship Id="rId2" Type="http://schemas.openxmlformats.org/officeDocument/2006/relationships/notesSlide" Target="../notesSlides/notesSlide2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<Relationship Id="rId2" Type="http://schemas.openxmlformats.org/officeDocument/2006/relationships/notesSlide" Target="../notesSlides/notesSlide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85.xml"/><Relationship Id="rId3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85.xml"/><Relationship Id="rId3" Type="http://schemas.openxmlformats.org/officeDocument/2006/relationships/notesSlide" Target="../notesSlides/notesSlide27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slideLayout" Target="../slideLayouts/slideLayout85.xml"/><Relationship Id="rId3" Type="http://schemas.openxmlformats.org/officeDocument/2006/relationships/notesSlide" Target="../notesSlides/notesSlide28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<Relationship Id="rId2" Type="http://schemas.openxmlformats.org/officeDocument/2006/relationships/notesSlide" Target="../notesSlides/notesSlide2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85.xml"/><Relationship Id="rId3" Type="http://schemas.openxmlformats.org/officeDocument/2006/relationships/notesSlide" Target="../notesSlides/notesSlide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<Relationship Id="rId2" Type="http://schemas.openxmlformats.org/officeDocument/2006/relationships/notesSlide" Target="../notesSlides/notesSlide30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slideLayout" Target="../slideLayouts/slideLayout85.xml"/><Relationship Id="rId3" Type="http://schemas.openxmlformats.org/officeDocument/2006/relationships/notesSlide" Target="../notesSlides/notesSlide3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85.xml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85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85.xml"/><Relationship Id="rId3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260000" cy="7560000"/>
          </a:xfrm>
          <a:prstGeom prst="rect">
            <a:avLst/>
          </a:prstGeom>
          <a:ln>
            <a:noFill/>
          </a:ln>
        </p:spPr>
      </p:pic>
      <p:sp>
        <p:nvSpPr>
          <p:cNvPr id="503" name="TextShape 1"/>
          <p:cNvSpPr txBox="1"/>
          <p:nvPr/>
        </p:nvSpPr>
        <p:spPr>
          <a:xfrm>
            <a:off x="504000" y="-2817360"/>
            <a:ext cx="9071640" cy="74998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br/>
            <a:br/>
            <a:br/>
            <a:br/>
            <a:br/>
            <a:br/>
            <a:br/>
            <a:br/>
            <a:br/>
            <a:r>
              <a:rPr b="0" lang="pl-PL" sz="4400" spc="-1" strike="noStrike">
                <a:solidFill>
                  <a:srgbClr val="000000"/>
                </a:solidFill>
                <a:latin typeface="Arial"/>
                <a:ea typeface="Microsoft YaHei"/>
              </a:rPr>
              <a:t>11 LISTOPADA</a:t>
            </a:r>
            <a:br/>
            <a:br/>
            <a:r>
              <a:rPr b="0" lang="pl-PL" sz="4400" spc="-1" strike="noStrike">
                <a:solidFill>
                  <a:srgbClr val="000000"/>
                </a:solidFill>
                <a:latin typeface="Arial"/>
                <a:ea typeface="Microsoft YaHei"/>
              </a:rPr>
              <a:t>ŚWIĘTO  NIEPODLEGŁOŚCI</a:t>
            </a:r>
            <a:endParaRPr b="0" lang="en-US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TextShape 1"/>
          <p:cNvSpPr txBox="1"/>
          <p:nvPr/>
        </p:nvSpPr>
        <p:spPr>
          <a:xfrm>
            <a:off x="504000" y="220680"/>
            <a:ext cx="9071640" cy="66178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W 1830 roku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obudziła się nadzieja w polskich sercach.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WYBUCHŁO POWSTANIE LISTOPADOWE</a:t>
            </a:r>
            <a:endParaRPr b="0" lang="en-U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8" name="" descr=""/>
          <p:cNvPicPr/>
          <p:nvPr/>
        </p:nvPicPr>
        <p:blipFill>
          <a:blip r:embed="rId1"/>
          <a:stretch/>
        </p:blipFill>
        <p:spPr>
          <a:xfrm>
            <a:off x="1564560" y="1080000"/>
            <a:ext cx="6895440" cy="49892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9" name="" descr=""/>
          <p:cNvPicPr/>
          <p:nvPr/>
        </p:nvPicPr>
        <p:blipFill>
          <a:blip r:embed="rId1"/>
          <a:stretch/>
        </p:blipFill>
        <p:spPr>
          <a:xfrm>
            <a:off x="1080000" y="1080000"/>
            <a:ext cx="8100000" cy="5040000"/>
          </a:xfrm>
          <a:prstGeom prst="rect">
            <a:avLst/>
          </a:prstGeom>
          <a:ln w="12600">
            <a:noFill/>
          </a:ln>
        </p:spPr>
      </p:pic>
      <p:sp>
        <p:nvSpPr>
          <p:cNvPr id="520" name="TextShape 1"/>
          <p:cNvSpPr txBox="1"/>
          <p:nvPr/>
        </p:nvSpPr>
        <p:spPr>
          <a:xfrm>
            <a:off x="504000" y="-5339160"/>
            <a:ext cx="9071640" cy="12543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r>
              <a:rPr b="1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Zdobycie Arsenału (Marcin Zalewski)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1" name="" descr=""/>
          <p:cNvPicPr/>
          <p:nvPr/>
        </p:nvPicPr>
        <p:blipFill>
          <a:blip r:embed="rId1"/>
          <a:stretch/>
        </p:blipFill>
        <p:spPr>
          <a:xfrm>
            <a:off x="1080000" y="900000"/>
            <a:ext cx="8100000" cy="5400000"/>
          </a:xfrm>
          <a:prstGeom prst="rect">
            <a:avLst/>
          </a:prstGeom>
          <a:ln w="12600">
            <a:noFill/>
          </a:ln>
        </p:spPr>
      </p:pic>
      <p:sp>
        <p:nvSpPr>
          <p:cNvPr id="522" name="TextShape 1"/>
          <p:cNvSpPr txBox="1"/>
          <p:nvPr/>
        </p:nvSpPr>
        <p:spPr>
          <a:xfrm>
            <a:off x="504000" y="-5154840"/>
            <a:ext cx="9071640" cy="121748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r>
              <a:rPr b="1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Generał Sowiński na szańcach Woli (Wojciech Kossak)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TextShape 1"/>
          <p:cNvSpPr txBox="1"/>
          <p:nvPr/>
        </p:nvSpPr>
        <p:spPr>
          <a:xfrm>
            <a:off x="504000" y="301320"/>
            <a:ext cx="9071640" cy="64566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Dnie się za dniami wloką czarne,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Jako ta ziemia, w którą jestem wryty.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A życie pełza nad pojęcie marne,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Nie zna, co to noc, co słońce lub świty.</a:t>
            </a:r>
            <a:endParaRPr b="0" lang="en-U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TextShape 1"/>
          <p:cNvSpPr txBox="1"/>
          <p:nvPr/>
        </p:nvSpPr>
        <p:spPr>
          <a:xfrm>
            <a:off x="504000" y="220680"/>
            <a:ext cx="9071640" cy="66178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Nie powiodło się to powstanie -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wróg był silniejszy...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Ale Polacy się nie poddawali...</a:t>
            </a:r>
            <a:endParaRPr b="0" lang="en-U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Shape 1"/>
          <p:cNvSpPr txBox="1"/>
          <p:nvPr/>
        </p:nvSpPr>
        <p:spPr>
          <a:xfrm>
            <a:off x="504000" y="301320"/>
            <a:ext cx="9071640" cy="64566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Niech krew nasza spadnie gromów mową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I obudzi legiony drzemiące -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Niech powstaną, niech sięgną po Słońce.</a:t>
            </a:r>
            <a:endParaRPr b="0" lang="en-U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TextShape 1"/>
          <p:cNvSpPr txBox="1"/>
          <p:nvPr/>
        </p:nvSpPr>
        <p:spPr>
          <a:xfrm>
            <a:off x="504000" y="220680"/>
            <a:ext cx="9071640" cy="66178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W 1863 roku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wybucha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POWSTANIE STYCZNIOWE</a:t>
            </a:r>
            <a:endParaRPr b="0" lang="en-U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7" name="" descr=""/>
          <p:cNvPicPr/>
          <p:nvPr/>
        </p:nvPicPr>
        <p:blipFill>
          <a:blip r:embed="rId1"/>
          <a:stretch/>
        </p:blipFill>
        <p:spPr>
          <a:xfrm>
            <a:off x="3060000" y="720000"/>
            <a:ext cx="3994920" cy="4989240"/>
          </a:xfrm>
          <a:prstGeom prst="rect">
            <a:avLst/>
          </a:prstGeom>
          <a:ln>
            <a:noFill/>
          </a:ln>
        </p:spPr>
      </p:pic>
      <p:sp>
        <p:nvSpPr>
          <p:cNvPr id="528" name="TextShape 1"/>
          <p:cNvSpPr txBox="1"/>
          <p:nvPr/>
        </p:nvSpPr>
        <p:spPr>
          <a:xfrm>
            <a:off x="504000" y="-4786200"/>
            <a:ext cx="9071640" cy="114375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r>
              <a:rPr b="1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Pożegnanie powstańca  (Artur Grottger)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9" name="" descr=""/>
          <p:cNvPicPr/>
          <p:nvPr/>
        </p:nvPicPr>
        <p:blipFill>
          <a:blip r:embed="rId1"/>
          <a:stretch/>
        </p:blipFill>
        <p:spPr>
          <a:xfrm>
            <a:off x="1800000" y="900000"/>
            <a:ext cx="6483600" cy="4989240"/>
          </a:xfrm>
          <a:prstGeom prst="rect">
            <a:avLst/>
          </a:prstGeom>
          <a:ln>
            <a:noFill/>
          </a:ln>
        </p:spPr>
      </p:pic>
      <p:sp>
        <p:nvSpPr>
          <p:cNvPr id="530" name="TextShape 1"/>
          <p:cNvSpPr txBox="1"/>
          <p:nvPr/>
        </p:nvSpPr>
        <p:spPr>
          <a:xfrm>
            <a:off x="504000" y="-4737600"/>
            <a:ext cx="9071640" cy="113403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r>
              <a:rPr b="1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Bitwa (z cyklu Polonia) (Artur Grottger)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TextShape 1"/>
          <p:cNvSpPr txBox="1"/>
          <p:nvPr/>
        </p:nvSpPr>
        <p:spPr>
          <a:xfrm>
            <a:off x="454680" y="511560"/>
            <a:ext cx="9071640" cy="64566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>
            <a:noAutofit/>
          </a:bodyPr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„</a:t>
            </a: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Naród, który traci pamięć </a:t>
            </a:r>
            <a:endParaRPr b="0" lang="en-US" sz="36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przestaje być Narodem – </a:t>
            </a:r>
            <a:endParaRPr b="0" lang="en-US" sz="36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staje się jedynie zbiorem ludzi, </a:t>
            </a:r>
            <a:endParaRPr b="0" lang="en-US" sz="36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czasowo zajmujących dane terytorium</a:t>
            </a: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”.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                                                           </a:t>
            </a:r>
            <a:r>
              <a:rPr b="1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Józef Piłsudski</a:t>
            </a:r>
            <a:endParaRPr b="0" lang="en-US" sz="2600" spc="-1" strike="noStrike">
              <a:latin typeface="Arial"/>
            </a:endParaRPr>
          </a:p>
        </p:txBody>
      </p:sp>
      <p:pic>
        <p:nvPicPr>
          <p:cNvPr id="505" name="" descr=""/>
          <p:cNvPicPr/>
          <p:nvPr/>
        </p:nvPicPr>
        <p:blipFill>
          <a:blip r:embed="rId1"/>
          <a:stretch/>
        </p:blipFill>
        <p:spPr>
          <a:xfrm>
            <a:off x="7438320" y="679680"/>
            <a:ext cx="1856880" cy="2235240"/>
          </a:xfrm>
          <a:prstGeom prst="rect">
            <a:avLst/>
          </a:prstGeom>
          <a:ln w="12600">
            <a:noFill/>
          </a:ln>
        </p:spPr>
      </p:pic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1" name="" descr=""/>
          <p:cNvPicPr/>
          <p:nvPr/>
        </p:nvPicPr>
        <p:blipFill>
          <a:blip r:embed="rId1"/>
          <a:stretch/>
        </p:blipFill>
        <p:spPr>
          <a:xfrm>
            <a:off x="938520" y="651240"/>
            <a:ext cx="8498520" cy="4989240"/>
          </a:xfrm>
          <a:prstGeom prst="rect">
            <a:avLst/>
          </a:prstGeom>
          <a:ln>
            <a:noFill/>
          </a:ln>
        </p:spPr>
      </p:pic>
      <p:sp>
        <p:nvSpPr>
          <p:cNvPr id="532" name="TextShape 1"/>
          <p:cNvSpPr txBox="1"/>
          <p:nvPr/>
        </p:nvSpPr>
        <p:spPr>
          <a:xfrm>
            <a:off x="504000" y="-4548600"/>
            <a:ext cx="9071640" cy="109623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r>
              <a:rPr b="1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Pochód na Sybir (Artur Grottger)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TextShape 1"/>
          <p:cNvSpPr txBox="1"/>
          <p:nvPr/>
        </p:nvSpPr>
        <p:spPr>
          <a:xfrm>
            <a:off x="504000" y="220680"/>
            <a:ext cx="9071640" cy="66178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Był taki rok – rok 63. Śnieżył się styczeń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Poszli niepomni przestrogi obliczeń.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Poszli by walczyć najgodniej, najprościej.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Życie położyć przy budowie dzieła,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Które się zwało wskrzeszenie wolności,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Krzyknąć światu – POLSKA nie zginęła!</a:t>
            </a:r>
            <a:endParaRPr b="0" lang="en-U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TextShape 1"/>
          <p:cNvSpPr txBox="1"/>
          <p:nvPr/>
        </p:nvSpPr>
        <p:spPr>
          <a:xfrm>
            <a:off x="504000" y="220680"/>
            <a:ext cx="9071640" cy="66178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Ostatnim etapem w walce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o niepodległość Polski był okres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I wojny światowej.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W sercach Polaków pojawiła się nadzieja nadejścia wolności.</a:t>
            </a:r>
            <a:endParaRPr b="0" lang="en-U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TextShape 1"/>
          <p:cNvSpPr txBox="1"/>
          <p:nvPr/>
        </p:nvSpPr>
        <p:spPr>
          <a:xfrm>
            <a:off x="504000" y="220680"/>
            <a:ext cx="9071640" cy="66178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1914 - 1918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I WOJNA ŚWIATOWA</a:t>
            </a:r>
            <a:endParaRPr b="0" lang="en-U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TextShape 1"/>
          <p:cNvSpPr txBox="1"/>
          <p:nvPr/>
        </p:nvSpPr>
        <p:spPr>
          <a:xfrm>
            <a:off x="504000" y="301320"/>
            <a:ext cx="9071640" cy="64566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I wreszcie nadszedł upragniony dzień.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Czekaliśmy na niego 123 lata...</a:t>
            </a:r>
            <a:endParaRPr b="0" lang="en-U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TextShape 1"/>
          <p:cNvSpPr txBox="1"/>
          <p:nvPr/>
        </p:nvSpPr>
        <p:spPr>
          <a:xfrm>
            <a:off x="504000" y="301320"/>
            <a:ext cx="9071640" cy="64566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1918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ODZYSKANIE  NIEPODLEGŁOŚCI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PRZEZ  POLSKĘ</a:t>
            </a:r>
            <a:endParaRPr b="0" lang="en-U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8" name="" descr=""/>
          <p:cNvPicPr/>
          <p:nvPr/>
        </p:nvPicPr>
        <p:blipFill>
          <a:blip r:embed="rId1"/>
          <a:stretch/>
        </p:blipFill>
        <p:spPr>
          <a:xfrm>
            <a:off x="720000" y="360000"/>
            <a:ext cx="9000000" cy="6120000"/>
          </a:xfrm>
          <a:prstGeom prst="rect">
            <a:avLst/>
          </a:prstGeom>
          <a:ln w="12600">
            <a:noFill/>
          </a:ln>
        </p:spPr>
      </p:pic>
      <p:sp>
        <p:nvSpPr>
          <p:cNvPr id="539" name="TextShape 1"/>
          <p:cNvSpPr txBox="1"/>
          <p:nvPr/>
        </p:nvSpPr>
        <p:spPr>
          <a:xfrm>
            <a:off x="504000" y="-5339160"/>
            <a:ext cx="9071640" cy="125434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r>
              <a:rPr b="1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Wejście Legionów do Warszawy (Stanisław Bagieński)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0" name="" descr=""/>
          <p:cNvPicPr/>
          <p:nvPr/>
        </p:nvPicPr>
        <p:blipFill>
          <a:blip r:embed="rId1"/>
          <a:stretch/>
        </p:blipFill>
        <p:spPr>
          <a:xfrm>
            <a:off x="720000" y="720000"/>
            <a:ext cx="8640000" cy="5940000"/>
          </a:xfrm>
          <a:prstGeom prst="rect">
            <a:avLst/>
          </a:prstGeom>
          <a:ln w="12600">
            <a:noFill/>
          </a:ln>
        </p:spPr>
      </p:pic>
      <p:sp>
        <p:nvSpPr>
          <p:cNvPr id="541" name="TextShape 1"/>
          <p:cNvSpPr txBox="1"/>
          <p:nvPr/>
        </p:nvSpPr>
        <p:spPr>
          <a:xfrm>
            <a:off x="504000" y="-5304600"/>
            <a:ext cx="9071640" cy="124743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r>
              <a:rPr b="1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Rozbrajanie Niemców w Warszawie (Stanisław Bagieński)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" name="" descr=""/>
          <p:cNvPicPr/>
          <p:nvPr/>
        </p:nvPicPr>
        <p:blipFill>
          <a:blip r:embed="rId1"/>
          <a:stretch/>
        </p:blipFill>
        <p:spPr>
          <a:xfrm>
            <a:off x="1841040" y="720000"/>
            <a:ext cx="6697440" cy="5580000"/>
          </a:xfrm>
          <a:prstGeom prst="rect">
            <a:avLst/>
          </a:prstGeom>
          <a:ln w="12600">
            <a:noFill/>
          </a:ln>
        </p:spPr>
      </p:pic>
      <p:sp>
        <p:nvSpPr>
          <p:cNvPr id="543" name="TextShape 1"/>
          <p:cNvSpPr txBox="1"/>
          <p:nvPr/>
        </p:nvSpPr>
        <p:spPr>
          <a:xfrm>
            <a:off x="1322280" y="1309680"/>
            <a:ext cx="7426440" cy="289152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r>
              <a:rPr b="1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Józef Piłsudski na Kasztance                                (Wojciech Kossak)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TextShape 1"/>
          <p:cNvSpPr txBox="1"/>
          <p:nvPr/>
        </p:nvSpPr>
        <p:spPr>
          <a:xfrm>
            <a:off x="504000" y="301320"/>
            <a:ext cx="9071640" cy="64566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Polsko nie jesteś Ty już niewolnicą!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Łańcuch Twych kajdan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stał się tym łańcuchem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Na którym z lochu,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co był Twą stolicą lat sto,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Swym własnym dźwignęłaś się duchem,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endParaRPr b="0" lang="en-U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6" name="" descr=""/>
          <p:cNvPicPr/>
          <p:nvPr/>
        </p:nvPicPr>
        <p:blipFill>
          <a:blip r:embed="rId1"/>
          <a:stretch/>
        </p:blipFill>
        <p:spPr>
          <a:xfrm>
            <a:off x="585360" y="269280"/>
            <a:ext cx="9000000" cy="6480000"/>
          </a:xfrm>
          <a:prstGeom prst="rect">
            <a:avLst/>
          </a:prstGeom>
          <a:ln w="12600">
            <a:noFill/>
          </a:ln>
        </p:spPr>
      </p:pic>
      <p:sp>
        <p:nvSpPr>
          <p:cNvPr id="507" name="TextShape 1"/>
          <p:cNvSpPr txBox="1"/>
          <p:nvPr/>
        </p:nvSpPr>
        <p:spPr>
          <a:xfrm>
            <a:off x="504000" y="-3721320"/>
            <a:ext cx="9071640" cy="93099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r>
              <a:rPr b="1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Szary dzień listopada..</a:t>
            </a:r>
            <a:br/>
            <a:r>
              <a:rPr b="1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Na wietrze trzepoce flaga...</a:t>
            </a:r>
            <a:br/>
            <a:r>
              <a:rPr b="1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Może historię opowiada,</a:t>
            </a:r>
            <a:br/>
            <a:r>
              <a:rPr b="1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Gdy tak z wiatrem się zmaga?</a:t>
            </a:r>
            <a:br/>
            <a:r>
              <a:rPr b="1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Biel i czerwień -</a:t>
            </a:r>
            <a:br/>
            <a:r>
              <a:rPr b="1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te kolory niech dziś wspomną dni niewoli.</a:t>
            </a:r>
            <a:br/>
            <a:r>
              <a:rPr b="1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Flago, flago!</a:t>
            </a:r>
            <a:br/>
            <a:r>
              <a:rPr b="1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Wieści niech poniesie wiatr</a:t>
            </a:r>
            <a:br/>
            <a:r>
              <a:rPr b="1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I przypomni ludziom </a:t>
            </a:r>
            <a:br/>
            <a:r>
              <a:rPr b="1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Zdarzenia sprzed lat...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TextShape 1"/>
          <p:cNvSpPr txBox="1"/>
          <p:nvPr/>
        </p:nvSpPr>
        <p:spPr>
          <a:xfrm>
            <a:off x="504000" y="301320"/>
            <a:ext cx="9071640" cy="64566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Żadne Cię miana nad to nie zaszczycą,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Co być nie mogło przez wiek                               Twą ozdobą!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Polsko, nie jesteś Ty już niewolnicą!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Lecz czymś największym,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czym być można: Sobą!</a:t>
            </a:r>
            <a:endParaRPr b="0" lang="en-U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6" name="" descr=""/>
          <p:cNvPicPr/>
          <p:nvPr/>
        </p:nvPicPr>
        <p:blipFill>
          <a:blip r:embed="rId1"/>
          <a:stretch/>
        </p:blipFill>
        <p:spPr>
          <a:xfrm>
            <a:off x="180000" y="213840"/>
            <a:ext cx="9731520" cy="6986160"/>
          </a:xfrm>
          <a:prstGeom prst="rect">
            <a:avLst/>
          </a:prstGeom>
          <a:ln w="12600">
            <a:noFill/>
          </a:ln>
        </p:spPr>
      </p:pic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8" name="" descr=""/>
          <p:cNvPicPr/>
          <p:nvPr/>
        </p:nvPicPr>
        <p:blipFill>
          <a:blip r:embed="rId1"/>
          <a:stretch/>
        </p:blipFill>
        <p:spPr>
          <a:xfrm>
            <a:off x="540000" y="360000"/>
            <a:ext cx="9000000" cy="6840000"/>
          </a:xfrm>
          <a:prstGeom prst="rect">
            <a:avLst/>
          </a:prstGeom>
          <a:ln w="12600">
            <a:noFill/>
          </a:ln>
        </p:spPr>
      </p:pic>
      <p:sp>
        <p:nvSpPr>
          <p:cNvPr id="509" name="TextShape 1"/>
          <p:cNvSpPr txBox="1"/>
          <p:nvPr/>
        </p:nvSpPr>
        <p:spPr>
          <a:xfrm>
            <a:off x="504000" y="-4413600"/>
            <a:ext cx="9071640" cy="106923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r>
              <a:rPr b="0" lang="pl-PL" sz="2600" spc="-1" strike="noStrike">
                <a:solidFill>
                  <a:srgbClr val="000000"/>
                </a:solidFill>
                <a:latin typeface="Arial"/>
                <a:ea typeface="Microsoft YaHei"/>
              </a:rPr>
              <a:t>                                </a:t>
            </a:r>
            <a:r>
              <a:rPr b="1" lang="pl-PL" sz="2600" spc="-1" strike="noStrike">
                <a:solidFill>
                  <a:srgbClr val="ffffff"/>
                </a:solidFill>
                <a:latin typeface="Arial"/>
                <a:ea typeface="Microsoft YaHei"/>
              </a:rPr>
              <a:t>Warto się czasem zasłuchać </a:t>
            </a:r>
            <a:br/>
            <a:r>
              <a:rPr b="1" lang="pl-PL" sz="2600" spc="-1" strike="noStrike">
                <a:solidFill>
                  <a:srgbClr val="ffffff"/>
                </a:solidFill>
                <a:latin typeface="Arial"/>
                <a:ea typeface="Microsoft YaHei"/>
              </a:rPr>
              <a:t>                               W wiatru granie, szum gałęzi,</a:t>
            </a:r>
            <a:br/>
            <a:r>
              <a:rPr b="1" lang="pl-PL" sz="2600" spc="-1" strike="noStrike">
                <a:solidFill>
                  <a:srgbClr val="ffffff"/>
                </a:solidFill>
                <a:latin typeface="Arial"/>
                <a:ea typeface="Microsoft YaHei"/>
              </a:rPr>
              <a:t>                               Listopadów przemijanie.</a:t>
            </a:r>
            <a:br/>
            <a:r>
              <a:rPr b="1" lang="pl-PL" sz="2600" spc="-1" strike="noStrike">
                <a:solidFill>
                  <a:srgbClr val="ffffff"/>
                </a:solidFill>
                <a:latin typeface="Arial"/>
                <a:ea typeface="Microsoft YaHei"/>
              </a:rPr>
              <a:t>                                   Warto się czasem zasłuchać</a:t>
            </a:r>
            <a:br/>
            <a:r>
              <a:rPr b="1" lang="pl-PL" sz="2600" spc="-1" strike="noStrike">
                <a:solidFill>
                  <a:srgbClr val="ffffff"/>
                </a:solidFill>
                <a:latin typeface="Arial"/>
                <a:ea typeface="Microsoft YaHei"/>
              </a:rPr>
              <a:t>                                   W grobów ciszę,</a:t>
            </a:r>
            <a:br/>
            <a:r>
              <a:rPr b="1" lang="pl-PL" sz="2600" spc="-1" strike="noStrike">
                <a:solidFill>
                  <a:srgbClr val="ffffff"/>
                </a:solidFill>
                <a:latin typeface="Arial"/>
                <a:ea typeface="Microsoft YaHei"/>
              </a:rPr>
              <a:t>                                  By mowę wieków usłyszeć.</a:t>
            </a:r>
            <a:br/>
            <a:r>
              <a:rPr b="1" lang="pl-PL" sz="2600" spc="-1" strike="noStrike">
                <a:solidFill>
                  <a:srgbClr val="ffffff"/>
                </a:solidFill>
                <a:latin typeface="Arial"/>
                <a:ea typeface="Microsoft YaHei"/>
              </a:rPr>
              <a:t>                                   One mówią...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0" name="" descr=""/>
          <p:cNvPicPr/>
          <p:nvPr/>
        </p:nvPicPr>
        <p:blipFill>
          <a:blip r:embed="rId1"/>
          <a:stretch/>
        </p:blipFill>
        <p:spPr>
          <a:xfrm>
            <a:off x="540000" y="900000"/>
            <a:ext cx="9180000" cy="6120000"/>
          </a:xfrm>
          <a:prstGeom prst="rect">
            <a:avLst/>
          </a:prstGeom>
          <a:ln w="12600">
            <a:noFill/>
          </a:ln>
        </p:spPr>
      </p:pic>
      <p:sp>
        <p:nvSpPr>
          <p:cNvPr id="511" name="TextShape 1"/>
          <p:cNvSpPr txBox="1"/>
          <p:nvPr/>
        </p:nvSpPr>
        <p:spPr>
          <a:xfrm>
            <a:off x="504000" y="-2658600"/>
            <a:ext cx="9071640" cy="71823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br/>
            <a:br/>
            <a:br/>
            <a:br/>
            <a:br/>
            <a:br/>
            <a:br/>
            <a:br/>
            <a:br/>
            <a:br/>
            <a:br/>
            <a:br/>
            <a:br/>
            <a:r>
              <a:rPr b="1" lang="pl-PL" sz="2600" spc="-1" strike="noStrike">
                <a:solidFill>
                  <a:srgbClr val="ffffff"/>
                </a:solidFill>
                <a:latin typeface="Arial"/>
                <a:ea typeface="Microsoft YaHei"/>
              </a:rPr>
              <a:t>Kto tę ciszę raz usłyszał,</a:t>
            </a:r>
            <a:br/>
            <a:r>
              <a:rPr b="1" lang="pl-PL" sz="2600" spc="-1" strike="noStrike">
                <a:solidFill>
                  <a:srgbClr val="ffffff"/>
                </a:solidFill>
                <a:latin typeface="Arial"/>
                <a:ea typeface="Microsoft YaHei"/>
              </a:rPr>
              <a:t>Wiele mówi mu ta cisza.</a:t>
            </a:r>
            <a:br/>
            <a:r>
              <a:rPr b="1" lang="pl-PL" sz="2600" spc="-1" strike="noStrike">
                <a:solidFill>
                  <a:srgbClr val="ffffff"/>
                </a:solidFill>
                <a:latin typeface="Arial"/>
                <a:ea typeface="Microsoft YaHei"/>
              </a:rPr>
              <a:t>Tam zapisane są przodków marzenia,</a:t>
            </a:r>
            <a:br/>
            <a:r>
              <a:rPr b="1" lang="pl-PL" sz="2600" spc="-1" strike="noStrike">
                <a:solidFill>
                  <a:srgbClr val="ffffff"/>
                </a:solidFill>
                <a:latin typeface="Arial"/>
                <a:ea typeface="Microsoft YaHei"/>
              </a:rPr>
              <a:t>Wszystkie tęsknoty bóle i cierpienia.</a:t>
            </a:r>
            <a:br/>
            <a:r>
              <a:rPr b="1" lang="pl-PL" sz="2600" spc="-1" strike="noStrike">
                <a:solidFill>
                  <a:srgbClr val="ffffff"/>
                </a:solidFill>
                <a:latin typeface="Arial"/>
                <a:ea typeface="Microsoft YaHei"/>
              </a:rPr>
              <a:t>I słowa trzy, które przez pokolenia szły:</a:t>
            </a:r>
            <a:br/>
            <a:r>
              <a:rPr b="1" lang="pl-PL" sz="2600" spc="-1" strike="noStrike">
                <a:solidFill>
                  <a:srgbClr val="ffffff"/>
                </a:solidFill>
                <a:latin typeface="Arial"/>
                <a:ea typeface="Microsoft YaHei"/>
              </a:rPr>
              <a:t>BÓG, HONOR, OJCZYZNA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TextShape 1"/>
          <p:cNvSpPr txBox="1"/>
          <p:nvPr/>
        </p:nvSpPr>
        <p:spPr>
          <a:xfrm>
            <a:off x="504000" y="220680"/>
            <a:ext cx="9071640" cy="66178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Był rok  1772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I  ROZBIÓR POLSKI</a:t>
            </a:r>
            <a:endParaRPr b="0" lang="en-U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TextShape 1"/>
          <p:cNvSpPr txBox="1"/>
          <p:nvPr/>
        </p:nvSpPr>
        <p:spPr>
          <a:xfrm>
            <a:off x="504000" y="220680"/>
            <a:ext cx="9071640" cy="66178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Rok  1793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II  ROZBIÓR POLSKI</a:t>
            </a:r>
            <a:endParaRPr b="0" lang="en-U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TextShape 1"/>
          <p:cNvSpPr txBox="1"/>
          <p:nvPr/>
        </p:nvSpPr>
        <p:spPr>
          <a:xfrm>
            <a:off x="504000" y="220680"/>
            <a:ext cx="9071640" cy="661788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Rok 1795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III  ROZBIÓR POLSKI</a:t>
            </a: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endParaRPr b="0" lang="en-US" sz="3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4"/>
              </a:spcAft>
            </a:pPr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Polska przestaje istnieć na mapach geograficznych Europy.</a:t>
            </a:r>
            <a:endParaRPr b="0" lang="en-U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5" name="" descr=""/>
          <p:cNvPicPr/>
          <p:nvPr/>
        </p:nvPicPr>
        <p:blipFill>
          <a:blip r:embed="rId1"/>
          <a:stretch/>
        </p:blipFill>
        <p:spPr>
          <a:xfrm>
            <a:off x="3240000" y="4320000"/>
            <a:ext cx="4320000" cy="2700000"/>
          </a:xfrm>
          <a:prstGeom prst="rect">
            <a:avLst/>
          </a:prstGeom>
          <a:ln w="12600">
            <a:noFill/>
          </a:ln>
        </p:spPr>
      </p:pic>
      <p:sp>
        <p:nvSpPr>
          <p:cNvPr id="516" name="TextShape 1"/>
          <p:cNvSpPr txBox="1"/>
          <p:nvPr/>
        </p:nvSpPr>
        <p:spPr>
          <a:xfrm>
            <a:off x="504000" y="-1627200"/>
            <a:ext cx="9071640" cy="51195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br/>
            <a:br/>
            <a:br/>
            <a:br/>
            <a:br/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Polska na 123 lata popadła w niewolę. Przez kolejne lata zaborcy chcieli wymazać naszą Ojczyznę z mapy świata</a:t>
            </a:r>
            <a:br/>
            <a:r>
              <a:rPr b="1" lang="pl-PL" sz="3600" spc="-1" strike="noStrike">
                <a:solidFill>
                  <a:srgbClr val="000000"/>
                </a:solidFill>
                <a:latin typeface="Arial"/>
                <a:ea typeface="Microsoft YaHei"/>
              </a:rPr>
              <a:t> i zniszczyć naród polski, zabrać godność, język, kulturę.</a:t>
            </a:r>
            <a:endParaRPr b="0" lang="en-US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3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</TotalTime>
  <Application>LibreOffice/6.4.5.2$Linux_X86_64 LibreOffice_project/40$Build-2</Application>
  <Words>324</Words>
  <Paragraphs>114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2013-11-04T17:00:18Z</dcterms:created>
  <dc:creator/>
  <dc:description/>
  <dc:language>en-US</dc:language>
  <cp:lastModifiedBy>Windows User</cp:lastModifiedBy>
  <dcterms:modified xsi:type="dcterms:W3CDTF">2020-11-19T16:34:42Z</dcterms:modified>
  <cp:revision>42</cp:revision>
  <dc:subject/>
  <dc:title>         11 LISTOPADA  DZIEŃ   NIEPODLEGŁOŚCI</dc:title>
</cp:coreProperties>
</file>